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61"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7A009655-7F47-43F3-91F7-3ACFA57E563E}" type="datetimeFigureOut">
              <a:rPr lang="en-AU" smtClean="0"/>
              <a:t>12/10/2011</a:t>
            </a:fld>
            <a:endParaRPr lang="en-AU"/>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AU"/>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331FAAA6-F683-46B7-B0ED-DE8EDD7A1B1C}" type="slidenum">
              <a:rPr lang="en-AU" smtClean="0"/>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A009655-7F47-43F3-91F7-3ACFA57E563E}" type="datetimeFigureOut">
              <a:rPr lang="en-AU" smtClean="0"/>
              <a:t>12/10/2011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31FAAA6-F683-46B7-B0ED-DE8EDD7A1B1C}"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A009655-7F47-43F3-91F7-3ACFA57E563E}" type="datetimeFigureOut">
              <a:rPr lang="en-AU" smtClean="0"/>
              <a:t>12/10/2011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31FAAA6-F683-46B7-B0ED-DE8EDD7A1B1C}"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7A009655-7F47-43F3-91F7-3ACFA57E563E}" type="datetimeFigureOut">
              <a:rPr lang="en-AU" smtClean="0"/>
              <a:t>12/10/2011</a:t>
            </a:fld>
            <a:endParaRPr lang="en-AU"/>
          </a:p>
        </p:txBody>
      </p:sp>
      <p:sp>
        <p:nvSpPr>
          <p:cNvPr id="9" name="Slide Number Placeholder 8"/>
          <p:cNvSpPr>
            <a:spLocks noGrp="1"/>
          </p:cNvSpPr>
          <p:nvPr>
            <p:ph type="sldNum" sz="quarter" idx="15"/>
          </p:nvPr>
        </p:nvSpPr>
        <p:spPr/>
        <p:txBody>
          <a:bodyPr rtlCol="0"/>
          <a:lstStyle/>
          <a:p>
            <a:fld id="{331FAAA6-F683-46B7-B0ED-DE8EDD7A1B1C}" type="slidenum">
              <a:rPr lang="en-AU" smtClean="0"/>
              <a:t>‹#›</a:t>
            </a:fld>
            <a:endParaRPr lang="en-AU"/>
          </a:p>
        </p:txBody>
      </p:sp>
      <p:sp>
        <p:nvSpPr>
          <p:cNvPr id="10" name="Footer Placeholder 9"/>
          <p:cNvSpPr>
            <a:spLocks noGrp="1"/>
          </p:cNvSpPr>
          <p:nvPr>
            <p:ph type="ftr" sz="quarter" idx="16"/>
          </p:nvPr>
        </p:nvSpPr>
        <p:spPr/>
        <p:txBody>
          <a:bodyPr rtlCol="0"/>
          <a:lstStyle/>
          <a:p>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7A009655-7F47-43F3-91F7-3ACFA57E563E}" type="datetimeFigureOut">
              <a:rPr lang="en-AU" smtClean="0"/>
              <a:t>12/10/2011</a:t>
            </a:fld>
            <a:endParaRPr lang="en-AU"/>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AU"/>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331FAAA6-F683-46B7-B0ED-DE8EDD7A1B1C}" type="slidenum">
              <a:rPr lang="en-AU" smtClean="0"/>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7A009655-7F47-43F3-91F7-3ACFA57E563E}" type="datetimeFigureOut">
              <a:rPr lang="en-AU" smtClean="0"/>
              <a:t>12/10/2011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331FAAA6-F683-46B7-B0ED-DE8EDD7A1B1C}" type="slidenum">
              <a:rPr lang="en-AU" smtClean="0"/>
              <a:t>‹#›</a:t>
            </a:fld>
            <a:endParaRPr lang="en-AU"/>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7A009655-7F47-43F3-91F7-3ACFA57E563E}" type="datetimeFigureOut">
              <a:rPr lang="en-AU" smtClean="0"/>
              <a:t>12/10/2011</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331FAAA6-F683-46B7-B0ED-DE8EDD7A1B1C}" type="slidenum">
              <a:rPr lang="en-AU" smtClean="0"/>
              <a:t>‹#›</a:t>
            </a:fld>
            <a:endParaRPr lang="en-AU"/>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7A009655-7F47-43F3-91F7-3ACFA57E563E}" type="datetimeFigureOut">
              <a:rPr lang="en-AU" smtClean="0"/>
              <a:t>12/10/2011</a:t>
            </a:fld>
            <a:endParaRPr lang="en-AU"/>
          </a:p>
        </p:txBody>
      </p:sp>
      <p:sp>
        <p:nvSpPr>
          <p:cNvPr id="7" name="Slide Number Placeholder 6"/>
          <p:cNvSpPr>
            <a:spLocks noGrp="1"/>
          </p:cNvSpPr>
          <p:nvPr>
            <p:ph type="sldNum" sz="quarter" idx="11"/>
          </p:nvPr>
        </p:nvSpPr>
        <p:spPr/>
        <p:txBody>
          <a:bodyPr rtlCol="0"/>
          <a:lstStyle/>
          <a:p>
            <a:fld id="{331FAAA6-F683-46B7-B0ED-DE8EDD7A1B1C}" type="slidenum">
              <a:rPr lang="en-AU" smtClean="0"/>
              <a:t>‹#›</a:t>
            </a:fld>
            <a:endParaRPr lang="en-AU"/>
          </a:p>
        </p:txBody>
      </p:sp>
      <p:sp>
        <p:nvSpPr>
          <p:cNvPr id="8" name="Footer Placeholder 7"/>
          <p:cNvSpPr>
            <a:spLocks noGrp="1"/>
          </p:cNvSpPr>
          <p:nvPr>
            <p:ph type="ftr" sz="quarter" idx="12"/>
          </p:nvPr>
        </p:nvSpPr>
        <p:spPr/>
        <p:txBody>
          <a:bodyPr rtlCol="0"/>
          <a:lstStyle/>
          <a:p>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009655-7F47-43F3-91F7-3ACFA57E563E}" type="datetimeFigureOut">
              <a:rPr lang="en-AU" smtClean="0"/>
              <a:t>12/10/2011</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331FAAA6-F683-46B7-B0ED-DE8EDD7A1B1C}"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7A009655-7F47-43F3-91F7-3ACFA57E563E}" type="datetimeFigureOut">
              <a:rPr lang="en-AU" smtClean="0"/>
              <a:t>12/10/2011</a:t>
            </a:fld>
            <a:endParaRPr lang="en-AU"/>
          </a:p>
        </p:txBody>
      </p:sp>
      <p:sp>
        <p:nvSpPr>
          <p:cNvPr id="22" name="Slide Number Placeholder 21"/>
          <p:cNvSpPr>
            <a:spLocks noGrp="1"/>
          </p:cNvSpPr>
          <p:nvPr>
            <p:ph type="sldNum" sz="quarter" idx="15"/>
          </p:nvPr>
        </p:nvSpPr>
        <p:spPr/>
        <p:txBody>
          <a:bodyPr rtlCol="0"/>
          <a:lstStyle/>
          <a:p>
            <a:fld id="{331FAAA6-F683-46B7-B0ED-DE8EDD7A1B1C}" type="slidenum">
              <a:rPr lang="en-AU" smtClean="0"/>
              <a:t>‹#›</a:t>
            </a:fld>
            <a:endParaRPr lang="en-AU"/>
          </a:p>
        </p:txBody>
      </p:sp>
      <p:sp>
        <p:nvSpPr>
          <p:cNvPr id="23" name="Footer Placeholder 22"/>
          <p:cNvSpPr>
            <a:spLocks noGrp="1"/>
          </p:cNvSpPr>
          <p:nvPr>
            <p:ph type="ftr" sz="quarter" idx="16"/>
          </p:nvPr>
        </p:nvSpPr>
        <p:spPr/>
        <p:txBody>
          <a:bodyPr rtlCol="0"/>
          <a:lstStyle/>
          <a:p>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7A009655-7F47-43F3-91F7-3ACFA57E563E}" type="datetimeFigureOut">
              <a:rPr lang="en-AU" smtClean="0"/>
              <a:t>12/10/2011</a:t>
            </a:fld>
            <a:endParaRPr lang="en-AU"/>
          </a:p>
        </p:txBody>
      </p:sp>
      <p:sp>
        <p:nvSpPr>
          <p:cNvPr id="18" name="Slide Number Placeholder 17"/>
          <p:cNvSpPr>
            <a:spLocks noGrp="1"/>
          </p:cNvSpPr>
          <p:nvPr>
            <p:ph type="sldNum" sz="quarter" idx="11"/>
          </p:nvPr>
        </p:nvSpPr>
        <p:spPr/>
        <p:txBody>
          <a:bodyPr rtlCol="0"/>
          <a:lstStyle/>
          <a:p>
            <a:fld id="{331FAAA6-F683-46B7-B0ED-DE8EDD7A1B1C}" type="slidenum">
              <a:rPr lang="en-AU" smtClean="0"/>
              <a:t>‹#›</a:t>
            </a:fld>
            <a:endParaRPr lang="en-AU"/>
          </a:p>
        </p:txBody>
      </p:sp>
      <p:sp>
        <p:nvSpPr>
          <p:cNvPr id="21" name="Footer Placeholder 20"/>
          <p:cNvSpPr>
            <a:spLocks noGrp="1"/>
          </p:cNvSpPr>
          <p:nvPr>
            <p:ph type="ftr" sz="quarter" idx="12"/>
          </p:nvPr>
        </p:nvSpPr>
        <p:spPr/>
        <p:txBody>
          <a:bodyPr rtlCol="0"/>
          <a:lstStyle/>
          <a:p>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7A009655-7F47-43F3-91F7-3ACFA57E563E}" type="datetimeFigureOut">
              <a:rPr lang="en-AU" smtClean="0"/>
              <a:t>12/10/2011</a:t>
            </a:fld>
            <a:endParaRPr lang="en-AU"/>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AU"/>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331FAAA6-F683-46B7-B0ED-DE8EDD7A1B1C}" type="slidenum">
              <a:rPr lang="en-AU" smtClean="0"/>
              <a:t>‹#›</a:t>
            </a:fld>
            <a:endParaRPr lang="en-A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067944" y="5805264"/>
            <a:ext cx="4888632" cy="694928"/>
          </a:xfrm>
        </p:spPr>
        <p:txBody>
          <a:bodyPr/>
          <a:lstStyle/>
          <a:p>
            <a:r>
              <a:rPr lang="en-AU" dirty="0" smtClean="0"/>
              <a:t>Stephanie Pamouktsis </a:t>
            </a:r>
            <a:endParaRPr lang="en-AU" dirty="0"/>
          </a:p>
        </p:txBody>
      </p:sp>
      <p:sp>
        <p:nvSpPr>
          <p:cNvPr id="4" name="Rectangle 3"/>
          <p:cNvSpPr/>
          <p:nvPr/>
        </p:nvSpPr>
        <p:spPr>
          <a:xfrm rot="21015055">
            <a:off x="2421411" y="2967335"/>
            <a:ext cx="4301177"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AU"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Osteopathy</a:t>
            </a:r>
            <a:endParaRPr lang="en-AU"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35085067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chemeClr val="accent2">
                    <a:lumMod val="75000"/>
                  </a:schemeClr>
                </a:solidFill>
              </a:rPr>
              <a:t>What is Osteopathy?</a:t>
            </a:r>
            <a:endParaRPr lang="en-AU" dirty="0">
              <a:solidFill>
                <a:schemeClr val="accent2">
                  <a:lumMod val="75000"/>
                </a:schemeClr>
              </a:solidFill>
            </a:endParaRPr>
          </a:p>
        </p:txBody>
      </p:sp>
      <p:sp>
        <p:nvSpPr>
          <p:cNvPr id="3" name="Content Placeholder 2"/>
          <p:cNvSpPr>
            <a:spLocks noGrp="1"/>
          </p:cNvSpPr>
          <p:nvPr>
            <p:ph sz="quarter" idx="1"/>
          </p:nvPr>
        </p:nvSpPr>
        <p:spPr/>
        <p:txBody>
          <a:bodyPr>
            <a:normAutofit/>
          </a:bodyPr>
          <a:lstStyle/>
          <a:p>
            <a:r>
              <a:rPr lang="en-AU" sz="2400" dirty="0"/>
              <a:t>Osteopathy is a form </a:t>
            </a:r>
            <a:r>
              <a:rPr lang="en-AU" sz="2400" dirty="0" smtClean="0"/>
              <a:t>of a </a:t>
            </a:r>
            <a:r>
              <a:rPr lang="en-AU" sz="2400" dirty="0"/>
              <a:t>drug-free non-invasive manual medicine that focuses </a:t>
            </a:r>
            <a:r>
              <a:rPr lang="en-AU" sz="2400" dirty="0" smtClean="0"/>
              <a:t>on body </a:t>
            </a:r>
            <a:r>
              <a:rPr lang="en-AU" sz="2400" dirty="0"/>
              <a:t>health by treating and strengthening the musculoskeletal framework, which includes the joints, muscles and spine.</a:t>
            </a:r>
          </a:p>
        </p:txBody>
      </p:sp>
      <p:pic>
        <p:nvPicPr>
          <p:cNvPr id="1026" name="Picture 2" descr="http://sp.life123.com/bm.pix/what-is-osteopathy.s600x6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0072" y="3132619"/>
            <a:ext cx="2474218" cy="35321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16653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 </a:t>
            </a:r>
            <a:r>
              <a:rPr lang="en-AU" dirty="0" smtClean="0">
                <a:solidFill>
                  <a:schemeClr val="accent2">
                    <a:lumMod val="75000"/>
                  </a:schemeClr>
                </a:solidFill>
              </a:rPr>
              <a:t>When was osteopathy developed?</a:t>
            </a:r>
            <a:endParaRPr lang="en-AU" dirty="0">
              <a:solidFill>
                <a:schemeClr val="accent2">
                  <a:lumMod val="75000"/>
                </a:schemeClr>
              </a:solidFill>
            </a:endParaRPr>
          </a:p>
        </p:txBody>
      </p:sp>
      <p:sp>
        <p:nvSpPr>
          <p:cNvPr id="3" name="Content Placeholder 2"/>
          <p:cNvSpPr>
            <a:spLocks noGrp="1"/>
          </p:cNvSpPr>
          <p:nvPr>
            <p:ph sz="quarter" idx="1"/>
          </p:nvPr>
        </p:nvSpPr>
        <p:spPr/>
        <p:txBody>
          <a:bodyPr>
            <a:normAutofit/>
          </a:bodyPr>
          <a:lstStyle/>
          <a:p>
            <a:r>
              <a:rPr lang="en-AU" dirty="0" smtClean="0"/>
              <a:t>Osteopathy is developed in the late 1800s in the united states of America where the aim of using manual ‘hands on’ techniques to improve circulation and  using the right altered biomechanics but without the use of drugs.</a:t>
            </a:r>
          </a:p>
          <a:p>
            <a:endParaRPr lang="en-AU" dirty="0"/>
          </a:p>
          <a:p>
            <a:r>
              <a:rPr lang="en-AU" dirty="0" smtClean="0"/>
              <a:t> Osteopathy was also developed in Australia in the early 1940s, and there are currently over 1100 osteopathic practises across the country.</a:t>
            </a:r>
            <a:r>
              <a:rPr lang="en-AU" dirty="0"/>
              <a:t/>
            </a:r>
            <a:br>
              <a:rPr lang="en-AU" dirty="0"/>
            </a:br>
            <a:r>
              <a:rPr lang="en-AU" dirty="0"/>
              <a:t/>
            </a:r>
            <a:br>
              <a:rPr lang="en-AU" dirty="0"/>
            </a:br>
            <a:r>
              <a:rPr lang="en-AU" dirty="0"/>
              <a:t/>
            </a:r>
            <a:br>
              <a:rPr lang="en-AU" dirty="0"/>
            </a:br>
            <a:endParaRPr lang="en-AU" dirty="0"/>
          </a:p>
        </p:txBody>
      </p:sp>
    </p:spTree>
    <p:extLst>
      <p:ext uri="{BB962C8B-B14F-4D97-AF65-F5344CB8AC3E}">
        <p14:creationId xmlns:p14="http://schemas.microsoft.com/office/powerpoint/2010/main" val="9881205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chemeClr val="accent2">
                    <a:lumMod val="75000"/>
                  </a:schemeClr>
                </a:solidFill>
              </a:rPr>
              <a:t>Health benefits of osteopathy</a:t>
            </a:r>
            <a:endParaRPr lang="en-AU" dirty="0">
              <a:solidFill>
                <a:schemeClr val="accent2">
                  <a:lumMod val="75000"/>
                </a:schemeClr>
              </a:solidFill>
            </a:endParaRPr>
          </a:p>
        </p:txBody>
      </p:sp>
      <p:sp>
        <p:nvSpPr>
          <p:cNvPr id="3" name="Content Placeholder 2"/>
          <p:cNvSpPr>
            <a:spLocks noGrp="1"/>
          </p:cNvSpPr>
          <p:nvPr>
            <p:ph sz="quarter" idx="1"/>
          </p:nvPr>
        </p:nvSpPr>
        <p:spPr/>
        <p:txBody>
          <a:bodyPr/>
          <a:lstStyle/>
          <a:p>
            <a:endParaRPr lang="en-AU" dirty="0"/>
          </a:p>
        </p:txBody>
      </p:sp>
    </p:spTree>
    <p:extLst>
      <p:ext uri="{BB962C8B-B14F-4D97-AF65-F5344CB8AC3E}">
        <p14:creationId xmlns:p14="http://schemas.microsoft.com/office/powerpoint/2010/main" val="14130395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chemeClr val="accent2">
                    <a:lumMod val="75000"/>
                  </a:schemeClr>
                </a:solidFill>
              </a:rPr>
              <a:t>Risks to health on osteopathy</a:t>
            </a:r>
            <a:endParaRPr lang="en-AU" dirty="0">
              <a:solidFill>
                <a:schemeClr val="accent2">
                  <a:lumMod val="75000"/>
                </a:schemeClr>
              </a:solidFill>
            </a:endParaRPr>
          </a:p>
        </p:txBody>
      </p:sp>
      <p:sp>
        <p:nvSpPr>
          <p:cNvPr id="3" name="Content Placeholder 2"/>
          <p:cNvSpPr>
            <a:spLocks noGrp="1"/>
          </p:cNvSpPr>
          <p:nvPr>
            <p:ph sz="quarter" idx="1"/>
          </p:nvPr>
        </p:nvSpPr>
        <p:spPr/>
        <p:txBody>
          <a:bodyPr/>
          <a:lstStyle/>
          <a:p>
            <a:endParaRPr lang="en-AU" dirty="0"/>
          </a:p>
        </p:txBody>
      </p:sp>
    </p:spTree>
    <p:extLst>
      <p:ext uri="{BB962C8B-B14F-4D97-AF65-F5344CB8AC3E}">
        <p14:creationId xmlns:p14="http://schemas.microsoft.com/office/powerpoint/2010/main" val="355034725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40</TotalTime>
  <Words>118</Words>
  <Application>Microsoft Office PowerPoint</Application>
  <PresentationFormat>On-screen Show (4:3)</PresentationFormat>
  <Paragraphs>10</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Oriel</vt:lpstr>
      <vt:lpstr>PowerPoint Presentation</vt:lpstr>
      <vt:lpstr>What is Osteopathy?</vt:lpstr>
      <vt:lpstr> When was osteopathy developed?</vt:lpstr>
      <vt:lpstr>Health benefits of osteopathy</vt:lpstr>
      <vt:lpstr>Risks to health on osteopathy</vt:lpstr>
    </vt:vector>
  </TitlesOfParts>
  <Company>DEECD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Osteopathy</dc:title>
  <dc:creator>Administrator</dc:creator>
  <cp:lastModifiedBy>Administrator</cp:lastModifiedBy>
  <cp:revision>4</cp:revision>
  <dcterms:created xsi:type="dcterms:W3CDTF">2011-10-11T22:14:12Z</dcterms:created>
  <dcterms:modified xsi:type="dcterms:W3CDTF">2011-10-11T22:55:10Z</dcterms:modified>
</cp:coreProperties>
</file>